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186" r:id="rId145"/>
    <p:sldId id="1188" r:id="rId146"/>
    <p:sldId id="1187" r:id="rId147"/>
    <p:sldId id="1190" r:id="rId148"/>
    <p:sldId id="1191" r:id="rId149"/>
    <p:sldId id="1192" r:id="rId150"/>
    <p:sldId id="1193" r:id="rId151"/>
    <p:sldId id="1201" r:id="rId152"/>
    <p:sldId id="1194" r:id="rId153"/>
    <p:sldId id="1196" r:id="rId154"/>
    <p:sldId id="1203" r:id="rId155"/>
    <p:sldId id="1205" r:id="rId156"/>
    <p:sldId id="1206" r:id="rId157"/>
    <p:sldId id="1197" r:id="rId158"/>
    <p:sldId id="1195" r:id="rId159"/>
    <p:sldId id="1207" r:id="rId160"/>
    <p:sldId id="321" r:id="rId161"/>
    <p:sldId id="322" r:id="rId162"/>
    <p:sldId id="324" r:id="rId163"/>
    <p:sldId id="330" r:id="rId164"/>
    <p:sldId id="326" r:id="rId165"/>
    <p:sldId id="327" r:id="rId166"/>
    <p:sldId id="341" r:id="rId167"/>
    <p:sldId id="331" r:id="rId168"/>
    <p:sldId id="338" r:id="rId169"/>
    <p:sldId id="339" r:id="rId170"/>
    <p:sldId id="337" r:id="rId171"/>
    <p:sldId id="325" r:id="rId172"/>
    <p:sldId id="1185" r:id="rId173"/>
    <p:sldId id="120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00760" y="1313180"/>
            <a:ext cx="2923540" cy="3343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20953</Words>
  <Application>WPS 演示</Application>
  <PresentationFormat>宽屏</PresentationFormat>
  <Paragraphs>1254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1054</cp:revision>
  <dcterms:created xsi:type="dcterms:W3CDTF">2023-03-11T22:52:42Z</dcterms:created>
  <dcterms:modified xsi:type="dcterms:W3CDTF">2023-03-11T22:52:42Z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